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p:nvPr>
            <p:ph type="title"/>
          </p:nvPr>
        </p:nvSpPr>
        <p:spPr>
          <a:xfrm>
            <a:off x="1079500" y="2438400"/>
            <a:ext cx="11176000" cy="29210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12" name="Body Level One…"/>
          <p:cNvSpPr/>
          <p:nvPr>
            <p:ph type="body" sz="quarter" idx="1"/>
          </p:nvPr>
        </p:nvSpPr>
        <p:spPr>
          <a:xfrm>
            <a:off x="1079500" y="5346700"/>
            <a:ext cx="11176000" cy="13970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Image"/>
          <p:cNvSpPr/>
          <p:nvPr>
            <p:ph type="pic" sz="half" idx="13"/>
          </p:nvPr>
        </p:nvSpPr>
        <p:spPr>
          <a:xfrm>
            <a:off x="1015999" y="1176019"/>
            <a:ext cx="5261430" cy="7366001"/>
          </a:xfrm>
          <a:prstGeom prst="rect">
            <a:avLst/>
          </a:prstGeom>
          <a:ln w="9525">
            <a:round/>
          </a:ln>
        </p:spPr>
        <p:txBody>
          <a:bodyPr lIns="91439" tIns="45719" rIns="91439" bIns="45719" anchor="t">
            <a:noAutofit/>
          </a:bodyPr>
          <a:lstStyle/>
          <a:p>
            <a:pPr/>
          </a:p>
        </p:txBody>
      </p:sp>
      <p:sp>
        <p:nvSpPr>
          <p:cNvPr id="93" name="Image"/>
          <p:cNvSpPr/>
          <p:nvPr>
            <p:ph type="pic" sz="half" idx="14"/>
          </p:nvPr>
        </p:nvSpPr>
        <p:spPr>
          <a:xfrm>
            <a:off x="6743700" y="1181100"/>
            <a:ext cx="5257800" cy="7360920"/>
          </a:xfrm>
          <a:prstGeom prst="rect">
            <a:avLst/>
          </a:prstGeom>
          <a:ln w="9525">
            <a:round/>
          </a:ln>
        </p:spPr>
        <p:txBody>
          <a:bodyPr lIns="91439" tIns="45719" rIns="91439" bIns="45719" anchor="t">
            <a:noAutofit/>
          </a:bodyPr>
          <a:lstStyle/>
          <a:p>
            <a:pPr/>
          </a:p>
        </p:txBody>
      </p:sp>
      <p:sp>
        <p:nvSpPr>
          <p:cNvPr id="9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Image"/>
          <p:cNvSpPr/>
          <p:nvPr>
            <p:ph type="pic" sz="quarter" idx="13"/>
          </p:nvPr>
        </p:nvSpPr>
        <p:spPr>
          <a:xfrm>
            <a:off x="6743700" y="5207000"/>
            <a:ext cx="5257800" cy="3454400"/>
          </a:xfrm>
          <a:prstGeom prst="rect">
            <a:avLst/>
          </a:prstGeom>
          <a:ln w="9525">
            <a:round/>
          </a:ln>
        </p:spPr>
        <p:txBody>
          <a:bodyPr lIns="91439" tIns="45719" rIns="91439" bIns="45719" anchor="t">
            <a:noAutofit/>
          </a:bodyPr>
          <a:lstStyle/>
          <a:p>
            <a:pPr/>
          </a:p>
        </p:txBody>
      </p:sp>
      <p:sp>
        <p:nvSpPr>
          <p:cNvPr id="102" name="Image"/>
          <p:cNvSpPr/>
          <p:nvPr>
            <p:ph type="pic" sz="quarter" idx="14"/>
          </p:nvPr>
        </p:nvSpPr>
        <p:spPr>
          <a:xfrm>
            <a:off x="6743700" y="1282700"/>
            <a:ext cx="5257800" cy="3429000"/>
          </a:xfrm>
          <a:prstGeom prst="rect">
            <a:avLst/>
          </a:prstGeom>
          <a:ln w="9525">
            <a:round/>
          </a:ln>
        </p:spPr>
        <p:txBody>
          <a:bodyPr lIns="91439" tIns="45719" rIns="91439" bIns="45719" anchor="t">
            <a:noAutofit/>
          </a:bodyPr>
          <a:lstStyle/>
          <a:p>
            <a:pPr/>
          </a:p>
        </p:txBody>
      </p:sp>
      <p:sp>
        <p:nvSpPr>
          <p:cNvPr id="103" name="Image"/>
          <p:cNvSpPr/>
          <p:nvPr>
            <p:ph type="pic" sz="half" idx="15"/>
          </p:nvPr>
        </p:nvSpPr>
        <p:spPr>
          <a:xfrm>
            <a:off x="1011464" y="1277619"/>
            <a:ext cx="5270501" cy="7378700"/>
          </a:xfrm>
          <a:prstGeom prst="rect">
            <a:avLst/>
          </a:prstGeom>
          <a:ln w="9525">
            <a:round/>
          </a:ln>
        </p:spPr>
        <p:txBody>
          <a:bodyPr lIns="91439" tIns="45719" rIns="91439" bIns="45719" anchor="t">
            <a:noAutofit/>
          </a:bodyPr>
          <a:lstStyle/>
          <a:p>
            <a:pPr/>
          </a:p>
        </p:txBody>
      </p:sp>
      <p:sp>
        <p:nvSpPr>
          <p:cNvPr id="10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Johnny Appleseed"/>
          <p:cNvSpPr/>
          <p:nvPr>
            <p:ph type="body" sz="quarter" idx="13"/>
          </p:nvPr>
        </p:nvSpPr>
        <p:spPr>
          <a:xfrm>
            <a:off x="1270000" y="6362700"/>
            <a:ext cx="10464800" cy="5588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12" name="“Type a quote here.”"/>
          <p:cNvSpPr/>
          <p:nvPr>
            <p:ph type="body" sz="quarter" idx="14"/>
          </p:nvPr>
        </p:nvSpPr>
        <p:spPr>
          <a:xfrm>
            <a:off x="1270000" y="3911600"/>
            <a:ext cx="10464800" cy="711200"/>
          </a:xfrm>
          <a:prstGeom prst="rect">
            <a:avLst/>
          </a:prstGeom>
        </p:spPr>
        <p:txBody>
          <a:bodyPr>
            <a:spAutoFit/>
          </a:bodyPr>
          <a:lstStyle>
            <a:lvl1pPr marL="0" indent="0" algn="ctr">
              <a:spcBef>
                <a:spcPts val="0"/>
              </a:spcBef>
              <a:buSzTx/>
              <a:buNone/>
              <a:defRPr sz="4200"/>
            </a:lvl1pPr>
          </a:lstStyle>
          <a:p>
            <a:pPr/>
            <a:r>
              <a:t>“Type a quote here.”</a:t>
            </a:r>
          </a:p>
        </p:txBody>
      </p:sp>
      <p:sp>
        <p:nvSpPr>
          <p:cNvPr id="1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1854200" y="1441449"/>
            <a:ext cx="9612313" cy="4889501"/>
          </a:xfrm>
          <a:prstGeom prst="rect">
            <a:avLst/>
          </a:prstGeom>
          <a:ln w="9525">
            <a:round/>
          </a:ln>
        </p:spPr>
        <p:txBody>
          <a:bodyPr lIns="91439" tIns="45719" rIns="91439" bIns="45719" anchor="t">
            <a:noAutofit/>
          </a:bodyPr>
          <a:lstStyle/>
          <a:p>
            <a:pPr/>
          </a:p>
        </p:txBody>
      </p:sp>
      <p:sp>
        <p:nvSpPr>
          <p:cNvPr id="21" name="Title Text"/>
          <p:cNvSpPr/>
          <p:nvPr>
            <p:ph type="title"/>
          </p:nvPr>
        </p:nvSpPr>
        <p:spPr>
          <a:xfrm>
            <a:off x="1079500" y="6515100"/>
            <a:ext cx="11176000" cy="16256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22" name="Body Level One…"/>
          <p:cNvSpPr/>
          <p:nvPr>
            <p:ph type="body" sz="quarter" idx="1"/>
          </p:nvPr>
        </p:nvSpPr>
        <p:spPr>
          <a:xfrm>
            <a:off x="1079500" y="8166100"/>
            <a:ext cx="11176000" cy="13081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p:nvPr>
            <p:ph type="title"/>
          </p:nvPr>
        </p:nvSpPr>
        <p:spPr>
          <a:xfrm>
            <a:off x="1079500" y="3416300"/>
            <a:ext cx="11176000" cy="2921000"/>
          </a:xfrm>
          <a:prstGeom prst="rect">
            <a:avLst/>
          </a:prstGeom>
        </p:spPr>
        <p:txBody>
          <a:bodyPr/>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31" name="Slide Number"/>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half" idx="13"/>
          </p:nvPr>
        </p:nvSpPr>
        <p:spPr>
          <a:xfrm>
            <a:off x="6743700" y="1193800"/>
            <a:ext cx="5257800" cy="7360920"/>
          </a:xfrm>
          <a:prstGeom prst="rect">
            <a:avLst/>
          </a:prstGeom>
          <a:ln w="9525">
            <a:round/>
          </a:ln>
        </p:spPr>
        <p:txBody>
          <a:bodyPr lIns="91439" tIns="45719" rIns="91439" bIns="45719" anchor="t">
            <a:noAutofit/>
          </a:bodyPr>
          <a:lstStyle/>
          <a:p>
            <a:pPr/>
          </a:p>
        </p:txBody>
      </p:sp>
      <p:sp>
        <p:nvSpPr>
          <p:cNvPr id="39" name="Title Text"/>
          <p:cNvSpPr/>
          <p:nvPr>
            <p:ph type="title"/>
          </p:nvPr>
        </p:nvSpPr>
        <p:spPr>
          <a:xfrm>
            <a:off x="914400" y="1193800"/>
            <a:ext cx="5270500" cy="3911600"/>
          </a:xfrm>
          <a:prstGeom prst="rect">
            <a:avLst/>
          </a:prstGeom>
        </p:spPr>
        <p:txBody>
          <a:bodyPr anchor="b"/>
          <a:lstStyle/>
          <a:p>
            <a:pPr/>
            <a:r>
              <a:t>Title Text</a:t>
            </a:r>
          </a:p>
        </p:txBody>
      </p:sp>
      <p:sp>
        <p:nvSpPr>
          <p:cNvPr id="40" name="Body Level One…"/>
          <p:cNvSpPr/>
          <p:nvPr>
            <p:ph type="body" sz="quarter"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p:nvPr>
            <p:ph type="title"/>
          </p:nvPr>
        </p:nvSpPr>
        <p:spPr>
          <a:prstGeom prst="rect">
            <a:avLst/>
          </a:prstGeom>
        </p:spPr>
        <p:txBody>
          <a:bodyPr/>
          <a:lstStyle/>
          <a:p>
            <a:pPr/>
            <a:r>
              <a:t>Title Text</a:t>
            </a:r>
          </a:p>
        </p:txBody>
      </p:sp>
      <p:sp>
        <p:nvSpPr>
          <p:cNvPr id="4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p:nvPr>
            <p:ph type="title"/>
          </p:nvPr>
        </p:nvSpPr>
        <p:spPr>
          <a:prstGeom prst="rect">
            <a:avLst/>
          </a:prstGeom>
        </p:spPr>
        <p:txBody>
          <a:bodyPr/>
          <a:lstStyle/>
          <a:p>
            <a:pPr/>
            <a:r>
              <a:t>Title Text</a:t>
            </a:r>
          </a:p>
        </p:txBody>
      </p:sp>
      <p:sp>
        <p:nvSpPr>
          <p:cNvPr id="5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43700" y="2997200"/>
            <a:ext cx="5270201" cy="5397501"/>
          </a:xfrm>
          <a:prstGeom prst="rect">
            <a:avLst/>
          </a:prstGeom>
          <a:ln w="9525">
            <a:round/>
          </a:ln>
        </p:spPr>
        <p:txBody>
          <a:bodyPr lIns="91439" tIns="45719" rIns="91439" bIns="45719" anchor="t">
            <a:noAutofit/>
          </a:bodyPr>
          <a:lstStyle/>
          <a:p>
            <a:pPr/>
          </a:p>
        </p:txBody>
      </p:sp>
      <p:sp>
        <p:nvSpPr>
          <p:cNvPr id="66" name="Title Text"/>
          <p:cNvSpPr/>
          <p:nvPr>
            <p:ph type="title"/>
          </p:nvPr>
        </p:nvSpPr>
        <p:spPr>
          <a:prstGeom prst="rect">
            <a:avLst/>
          </a:prstGeom>
        </p:spPr>
        <p:txBody>
          <a:bodyPr/>
          <a:lstStyle/>
          <a:p>
            <a:pPr/>
            <a:r>
              <a:t>Title Text</a:t>
            </a:r>
          </a:p>
        </p:txBody>
      </p:sp>
      <p:sp>
        <p:nvSpPr>
          <p:cNvPr id="67" name="Body Level One…"/>
          <p:cNvSpPr/>
          <p:nvPr>
            <p:ph type="body" sz="half"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Body Level One…"/>
          <p:cNvSpPr/>
          <p:nvPr>
            <p:ph type="body" idx="1"/>
          </p:nvPr>
        </p:nvSpPr>
        <p:spPr>
          <a:xfrm>
            <a:off x="914400" y="685800"/>
            <a:ext cx="11176000" cy="8382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idx="13"/>
          </p:nvPr>
        </p:nvSpPr>
        <p:spPr>
          <a:xfrm>
            <a:off x="1016000" y="1219200"/>
            <a:ext cx="10985500" cy="5588000"/>
          </a:xfrm>
          <a:prstGeom prst="rect">
            <a:avLst/>
          </a:prstGeom>
          <a:ln w="9525">
            <a:round/>
          </a:ln>
        </p:spPr>
        <p:txBody>
          <a:bodyPr lIns="91439" tIns="45719" rIns="91439" bIns="45719" anchor="t">
            <a:noAutofit/>
          </a:bodyPr>
          <a:lstStyle/>
          <a:p>
            <a:pPr/>
          </a:p>
        </p:txBody>
      </p:sp>
      <p:sp>
        <p:nvSpPr>
          <p:cNvPr id="84" name="Body Level One…"/>
          <p:cNvSpPr/>
          <p:nvPr>
            <p:ph type="body" sz="quarter"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22860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45720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68580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91440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24599" y="9118599"/>
            <a:ext cx="342901" cy="355601"/>
          </a:xfrm>
          <a:prstGeom prst="rect">
            <a:avLst/>
          </a:prstGeom>
          <a:ln w="12700">
            <a:miter lim="400000"/>
          </a:ln>
        </p:spPr>
        <p:txBody>
          <a:bodyPr wrap="none" lIns="50800" tIns="50800" rIns="50800" bIns="50800" anchor="ctr">
            <a:spAutoFit/>
          </a:bodyPr>
          <a:lstStyle>
            <a:lvl1pPr>
              <a:defRPr sz="18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9pPr>
    </p:titleStyle>
    <p:bodyStyle>
      <a:lvl1pPr marL="4191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1pPr>
      <a:lvl2pPr marL="8382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2pPr>
      <a:lvl3pPr marL="12573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3pPr>
      <a:lvl4pPr marL="16764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4pPr>
      <a:lvl5pPr marL="20955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5pPr>
      <a:lvl6pPr marL="25146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6pPr>
      <a:lvl7pPr marL="29337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7pPr>
      <a:lvl8pPr marL="33528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8pPr>
      <a:lvl9pPr marL="37719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Ascension is the key to delivering eternal life."/>
          <p:cNvSpPr/>
          <p:nvPr>
            <p:ph type="ctrTitle"/>
          </p:nvPr>
        </p:nvSpPr>
        <p:spPr>
          <a:prstGeom prst="rect">
            <a:avLst/>
          </a:prstGeom>
        </p:spPr>
        <p:txBody>
          <a:bodyPr/>
          <a:lstStyle/>
          <a:p>
            <a:pPr/>
            <a:r>
              <a:t>Ascension is the key to delivering eternal life.</a:t>
            </a:r>
          </a:p>
        </p:txBody>
      </p:sp>
      <p:sp>
        <p:nvSpPr>
          <p:cNvPr id="138" name="Acts 1.1-11"/>
          <p:cNvSpPr/>
          <p:nvPr>
            <p:ph type="subTitle" sz="quarter" idx="1"/>
          </p:nvPr>
        </p:nvSpPr>
        <p:spPr>
          <a:prstGeom prst="rect">
            <a:avLst/>
          </a:prstGeom>
        </p:spPr>
        <p:txBody>
          <a:bodyPr/>
          <a:lstStyle/>
          <a:p>
            <a:pPr/>
            <a:r>
              <a:t>Acts 1.1-11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9 Nicodemus said to Him, “How can these things be?” 10 Jesus answered and said to him, “Are you the teacher of Israel and do not understand these things? 11“Truly, truly, I say to you, we speak of what we know and testify of what we have seen, and you do not accept our testimony. 12 “If I told you earthly things and you do not believe, how will you believe if I tell you heavenly things?"/>
          <p:cNvSpPr/>
          <p:nvPr>
            <p:ph type="body" idx="14"/>
          </p:nvPr>
        </p:nvSpPr>
        <p:spPr>
          <a:xfrm>
            <a:off x="492064" y="895350"/>
            <a:ext cx="12020673" cy="7962901"/>
          </a:xfrm>
          <a:prstGeom prst="rect">
            <a:avLst/>
          </a:prstGeom>
        </p:spPr>
        <p:txBody>
          <a:bodyPr/>
          <a:lstStyle/>
          <a:p>
            <a:pPr>
              <a:defRPr sz="6100">
                <a:solidFill>
                  <a:srgbClr val="000000"/>
                </a:solidFill>
              </a:defRPr>
            </a:pPr>
            <a:r>
              <a:rPr sz="5400"/>
              <a:t>9 Nicodemus said to Him, “How can these things be?” 10 Jesus answered and said to him, “Are you the teacher of Israel and do not understand these things? 11“Truly, truly, I say to you, we speak of what we know and testify of what we have seen, and you do not accept our testimony. 12 “If I told you earthly things and you do not believe, how will you believe if I tell you heavenly things?</a:t>
            </a: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13 “No one has ascended into heaven, but He who descended from heaven: the Son of Man. 14 “As Moses lifted up the serpent in the wilderness, even so must the Son of Man be lifted up; 15 so that whoever believes will in Him have eternal life."/>
          <p:cNvSpPr/>
          <p:nvPr>
            <p:ph type="body" idx="14"/>
          </p:nvPr>
        </p:nvSpPr>
        <p:spPr>
          <a:xfrm>
            <a:off x="566798" y="1104899"/>
            <a:ext cx="12020673" cy="6324601"/>
          </a:xfrm>
          <a:prstGeom prst="rect">
            <a:avLst/>
          </a:prstGeom>
        </p:spPr>
        <p:txBody>
          <a:bodyPr/>
          <a:lstStyle>
            <a:lvl1pPr>
              <a:defRPr sz="6100">
                <a:solidFill>
                  <a:srgbClr val="000000"/>
                </a:solidFill>
              </a:defRPr>
            </a:lvl1pPr>
          </a:lstStyle>
          <a:p>
            <a:pPr/>
            <a:r>
              <a:t>13 “No one has ascended into heaven, but He who descended from heaven: the Son of Man. 14 “As Moses lifted up the serpent in the wilderness, even so must the Son of Man be lifted up; 15 so that whoever believes will in Him have eternal life.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16 “For God so loved the world, that He gave His only begotten Son, that whoever believes in Him shall not perish, but have eternal life. 17 “For God did not send the Son into the world to judge the world, but that the world might be saved through Him. 18 “He who believes in Him is not judged; he who does not believe has been judged already, because he has not believed in the name of the only begotten Son of God."/>
          <p:cNvSpPr/>
          <p:nvPr>
            <p:ph type="body" idx="14"/>
          </p:nvPr>
        </p:nvSpPr>
        <p:spPr>
          <a:xfrm>
            <a:off x="492064" y="425449"/>
            <a:ext cx="12020673" cy="8902701"/>
          </a:xfrm>
          <a:prstGeom prst="rect">
            <a:avLst/>
          </a:prstGeom>
        </p:spPr>
        <p:txBody>
          <a:bodyPr/>
          <a:lstStyle>
            <a:lvl1pPr>
              <a:defRPr sz="5500">
                <a:solidFill>
                  <a:srgbClr val="000000"/>
                </a:solidFill>
              </a:defRPr>
            </a:lvl1pPr>
          </a:lstStyle>
          <a:p>
            <a:pPr/>
            <a:r>
              <a:t>16 “For God so loved the world, that He gave His only begotten Son, that whoever believes in Him shall not perish, but have eternal life. 17 “For God did not send the Son into the world to judge the world, but that the world might be saved through Him. 18 “He who believes in Him is not judged; he who does not believe has been judged already, because he has not believed in the name of the only begotten Son of God.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he Kingdom of God manifests heavenly life through the Ascension of Jesus Christ."/>
          <p:cNvSpPr/>
          <p:nvPr>
            <p:ph type="title"/>
          </p:nvPr>
        </p:nvSpPr>
        <p:spPr>
          <a:prstGeom prst="rect">
            <a:avLst/>
          </a:prstGeom>
        </p:spPr>
        <p:txBody>
          <a:bodyPr/>
          <a:lstStyle>
            <a:lvl1pPr defTabSz="519937">
              <a:defRPr sz="5162">
                <a:solidFill>
                  <a:srgbClr val="000000"/>
                </a:solidFill>
              </a:defRPr>
            </a:lvl1pPr>
          </a:lstStyle>
          <a:p>
            <a:pPr/>
            <a:r>
              <a:t>The Kingdom of God manifests heavenly life through the Ascension of Jesus Christ.</a:t>
            </a:r>
          </a:p>
        </p:txBody>
      </p:sp>
      <p:sp>
        <p:nvSpPr>
          <p:cNvPr id="164" name="The Kingdom of God is the Witness of new life — Acts 1.6-11…"/>
          <p:cNvSpPr/>
          <p:nvPr>
            <p:ph type="body" idx="1"/>
          </p:nvPr>
        </p:nvSpPr>
        <p:spPr>
          <a:prstGeom prst="rect">
            <a:avLst/>
          </a:prstGeom>
        </p:spPr>
        <p:txBody>
          <a:bodyPr/>
          <a:lstStyle/>
          <a:p>
            <a:pPr/>
            <a:r>
              <a:t>The Kingdom of God is the Witness of new life — Acts 1.6-11</a:t>
            </a:r>
          </a:p>
          <a:p>
            <a:pPr lvl="1"/>
            <a:r>
              <a:t>the Goal is the Kingdom</a:t>
            </a:r>
          </a:p>
          <a:p>
            <a:pPr lvl="1"/>
            <a:r>
              <a:t>Witnesses to the Kingdom… through the Holy Spirit </a:t>
            </a:r>
          </a:p>
          <a:p>
            <a:pPr/>
            <a:r>
              <a:t>Romans 10.4-13 </a:t>
            </a:r>
          </a:p>
          <a:p>
            <a:pPr/>
            <a:r>
              <a:t>Ephesians 4.7-16</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Romans 10.4-11"/>
          <p:cNvSpPr/>
          <p:nvPr>
            <p:ph type="body" idx="14"/>
          </p:nvPr>
        </p:nvSpPr>
        <p:spPr>
          <a:xfrm>
            <a:off x="492064" y="3771899"/>
            <a:ext cx="12020673" cy="990601"/>
          </a:xfrm>
          <a:prstGeom prst="rect">
            <a:avLst/>
          </a:prstGeom>
        </p:spPr>
        <p:txBody>
          <a:bodyPr/>
          <a:lstStyle>
            <a:lvl1pPr>
              <a:defRPr sz="6100">
                <a:solidFill>
                  <a:srgbClr val="000000"/>
                </a:solidFill>
              </a:defRPr>
            </a:lvl1pPr>
          </a:lstStyle>
          <a:p>
            <a:pPr/>
            <a:r>
              <a:t>Romans 10.4-11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4 For Christ is the end of the law for righteousness to everyone who believes.…"/>
          <p:cNvSpPr/>
          <p:nvPr>
            <p:ph type="body" idx="14"/>
          </p:nvPr>
        </p:nvSpPr>
        <p:spPr>
          <a:xfrm>
            <a:off x="492064" y="1104899"/>
            <a:ext cx="12020673" cy="6324601"/>
          </a:xfrm>
          <a:prstGeom prst="rect">
            <a:avLst/>
          </a:prstGeom>
        </p:spPr>
        <p:txBody>
          <a:bodyPr/>
          <a:lstStyle/>
          <a:p>
            <a:pPr>
              <a:defRPr sz="6100">
                <a:solidFill>
                  <a:srgbClr val="000000"/>
                </a:solidFill>
              </a:defRPr>
            </a:pPr>
            <a:r>
              <a:t>4 For Christ is the end of the law for righteousness to everyone who believes.</a:t>
            </a:r>
          </a:p>
          <a:p>
            <a:pPr>
              <a:defRPr sz="6100">
                <a:solidFill>
                  <a:srgbClr val="000000"/>
                </a:solidFill>
              </a:defRPr>
            </a:pPr>
            <a:r>
              <a:t>5 For Moses writes that the man who practices the righteousness which is based on law shall live by that righteousness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6 But the righteousness based on faith speaks as follows: “DO NOT SAY IN YOUR HEART, ‘WHO WILL ASCEND INTO HEAVEN?’ (that is, to bring Christ down), 7 or ‘WHO WILL DESCEND INTO THE ABYSS?’ (that is, to bring Christ up from the dead).” 8 But what does it say? “THE WORD IS NEAR YOU, IN YOUR MOUTH AND IN YOUR HEART”—that is, the word of faith which we are preaching,"/>
          <p:cNvSpPr/>
          <p:nvPr>
            <p:ph type="body" idx="14"/>
          </p:nvPr>
        </p:nvSpPr>
        <p:spPr>
          <a:xfrm>
            <a:off x="492064" y="565150"/>
            <a:ext cx="12020673" cy="8623300"/>
          </a:xfrm>
          <a:prstGeom prst="rect">
            <a:avLst/>
          </a:prstGeom>
        </p:spPr>
        <p:txBody>
          <a:bodyPr/>
          <a:lstStyle>
            <a:lvl1pPr>
              <a:defRPr sz="5300">
                <a:solidFill>
                  <a:srgbClr val="000000"/>
                </a:solidFill>
              </a:defRPr>
            </a:lvl1pPr>
          </a:lstStyle>
          <a:p>
            <a:pPr/>
            <a:r>
              <a:t>6 But the righteousness based on faith speaks as follows: “DO NOT SAY IN YOUR HEART, ‘WHO WILL ASCEND INTO HEAVEN?’ (that is, to bring Christ down), 7 or ‘WHO WILL DESCEND INTO THE ABYSS?’ (that is, to bring Christ up from the dead).” 8 But what does it say? “THE WORD IS NEAR YOU, IN YOUR MOUTH AND IN YOUR HEART”—that is, the word of faith which we are preaching,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9 that if you confess with your mouth Jesus as Lord, and believe in your heart that God raised Him from the dead, you will be saved; 10 for with the heart a person believes, resulting in righteousness, and with the mouth he confesses, resulting in salvation."/>
          <p:cNvSpPr/>
          <p:nvPr>
            <p:ph type="body" idx="14"/>
          </p:nvPr>
        </p:nvSpPr>
        <p:spPr>
          <a:xfrm>
            <a:off x="492064" y="1104899"/>
            <a:ext cx="12020673" cy="6324601"/>
          </a:xfrm>
          <a:prstGeom prst="rect">
            <a:avLst/>
          </a:prstGeom>
        </p:spPr>
        <p:txBody>
          <a:bodyPr/>
          <a:lstStyle>
            <a:lvl1pPr>
              <a:defRPr sz="6100">
                <a:solidFill>
                  <a:srgbClr val="000000"/>
                </a:solidFill>
              </a:defRPr>
            </a:lvl1pPr>
          </a:lstStyle>
          <a:p>
            <a:pPr/>
            <a:r>
              <a:t>9 that if you confess with your mouth Jesus as Lord, and believe in your heart that God raised Him from the dead, you will be saved; 10 for with the heart a person believes, resulting in righteousness, and with the mouth he confesses, resulting in salvation.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11 For the Scripture says, “WHOEVER BELIEVES IN HIM WILL NOT BE DISAPPOINTED.” 12 For there is no distinction between Jew and Greek; for the same Lord is Lord of all, abounding in riches for all who call on Him; 13 for “WHOEVER WILL CALL ON THE NAME OF THE LORD WILL BE SAVED.”"/>
          <p:cNvSpPr/>
          <p:nvPr>
            <p:ph type="body" idx="14"/>
          </p:nvPr>
        </p:nvSpPr>
        <p:spPr>
          <a:xfrm>
            <a:off x="492064" y="554403"/>
            <a:ext cx="12020673" cy="7988301"/>
          </a:xfrm>
          <a:prstGeom prst="rect">
            <a:avLst/>
          </a:prstGeom>
        </p:spPr>
        <p:txBody>
          <a:bodyPr/>
          <a:lstStyle>
            <a:lvl1pPr>
              <a:defRPr sz="6000">
                <a:solidFill>
                  <a:srgbClr val="000000"/>
                </a:solidFill>
              </a:defRPr>
            </a:lvl1pPr>
          </a:lstStyle>
          <a:p>
            <a:pPr/>
            <a:r>
              <a:t>11 For the Scripture says, “WHOEVER BELIEVES IN HIM WILL NOT BE DISAPPOINTED.” 12 For there is no distinction between Jew and Greek; for the same Lord is Lord of all, abounding in riches for all who call on Him; 13 for “WHOEVER WILL CALL ON THE NAME OF THE LORD WILL BE SAVED.”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Ephesians 4.7-16"/>
          <p:cNvSpPr/>
          <p:nvPr>
            <p:ph type="body" idx="14"/>
          </p:nvPr>
        </p:nvSpPr>
        <p:spPr>
          <a:xfrm>
            <a:off x="492064" y="3771899"/>
            <a:ext cx="12020673" cy="990601"/>
          </a:xfrm>
          <a:prstGeom prst="rect">
            <a:avLst/>
          </a:prstGeom>
        </p:spPr>
        <p:txBody>
          <a:bodyPr/>
          <a:lstStyle>
            <a:lvl1pPr>
              <a:defRPr sz="6100">
                <a:solidFill>
                  <a:srgbClr val="000000"/>
                </a:solidFill>
              </a:defRPr>
            </a:lvl1pPr>
          </a:lstStyle>
          <a:p>
            <a:pPr/>
            <a:r>
              <a:t>Ephesians 4.7-16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Life is brought to people of all nations because the Ascension of Jesus Christ delivered eternal life from a heavenly Father."/>
          <p:cNvSpPr/>
          <p:nvPr>
            <p:ph type="title"/>
          </p:nvPr>
        </p:nvSpPr>
        <p:spPr>
          <a:prstGeom prst="rect">
            <a:avLst/>
          </a:prstGeom>
        </p:spPr>
        <p:txBody>
          <a:bodyPr/>
          <a:lstStyle>
            <a:lvl1pPr defTabSz="455675">
              <a:defRPr spc="180" sz="4524">
                <a:effectLst>
                  <a:outerShdw sx="100000" sy="100000" kx="0" ky="0" algn="b" rotWithShape="0" blurRad="19812" dist="19812" dir="16200000">
                    <a:srgbClr val="000000">
                      <a:alpha val="50000"/>
                    </a:srgbClr>
                  </a:outerShdw>
                </a:effectLst>
                <a:latin typeface="Corbel"/>
                <a:ea typeface="Corbel"/>
                <a:cs typeface="Corbel"/>
                <a:sym typeface="Corbel"/>
              </a:defRPr>
            </a:lvl1pPr>
          </a:lstStyle>
          <a:p>
            <a:pPr/>
            <a:r>
              <a:t>Life is brought to people of all nations because the Ascension of Jesus Christ delivered eternal life from a heavenly Father.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7 But to each one of us grace was given according to the measure of Christ’s gift.…"/>
          <p:cNvSpPr/>
          <p:nvPr>
            <p:ph type="body" idx="14"/>
          </p:nvPr>
        </p:nvSpPr>
        <p:spPr>
          <a:xfrm>
            <a:off x="492064" y="1409700"/>
            <a:ext cx="12020673" cy="5715001"/>
          </a:xfrm>
          <a:prstGeom prst="rect">
            <a:avLst/>
          </a:prstGeom>
        </p:spPr>
        <p:txBody>
          <a:bodyPr/>
          <a:lstStyle/>
          <a:p>
            <a:pPr algn="l">
              <a:defRPr sz="5500">
                <a:solidFill>
                  <a:srgbClr val="000000"/>
                </a:solidFill>
              </a:defRPr>
            </a:pPr>
            <a:r>
              <a:t>7 But to each one of us grace was given according to the measure of Christ’s gift.</a:t>
            </a:r>
          </a:p>
          <a:p>
            <a:pPr algn="l">
              <a:defRPr sz="5500">
                <a:solidFill>
                  <a:srgbClr val="000000"/>
                </a:solidFill>
              </a:defRPr>
            </a:pPr>
            <a:r>
              <a:t>8 Therefore it says,</a:t>
            </a:r>
          </a:p>
          <a:p>
            <a:pPr algn="l">
              <a:defRPr sz="5500">
                <a:solidFill>
                  <a:srgbClr val="000000"/>
                </a:solidFill>
              </a:defRPr>
            </a:pPr>
            <a:r>
              <a:t>“WHEN HE ASCENDED ON HIGH,</a:t>
            </a:r>
          </a:p>
          <a:p>
            <a:pPr algn="l">
              <a:defRPr sz="5500">
                <a:solidFill>
                  <a:srgbClr val="000000"/>
                </a:solidFill>
              </a:defRPr>
            </a:pPr>
            <a:r>
              <a:t>HE LED CAPTIVE A HOST OF CAPTIVES,</a:t>
            </a:r>
          </a:p>
          <a:p>
            <a:pPr algn="l">
              <a:defRPr sz="5600">
                <a:solidFill>
                  <a:srgbClr val="000000"/>
                </a:solidFill>
              </a:defRPr>
            </a:pPr>
            <a:r>
              <a:rPr sz="5500"/>
              <a:t>AND HE GAVE GIFTS TO MEN.”</a:t>
            </a:r>
            <a: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9 (Now this expression, “He ascended,” what does it mean except that He also had descended into the lower parts of the earth? 10 He who descended is Himself also He who ascended far above all the heavens, so that He might fill all things.)"/>
          <p:cNvSpPr/>
          <p:nvPr>
            <p:ph type="body" idx="14"/>
          </p:nvPr>
        </p:nvSpPr>
        <p:spPr>
          <a:xfrm>
            <a:off x="492064" y="1816100"/>
            <a:ext cx="12020673" cy="4902201"/>
          </a:xfrm>
          <a:prstGeom prst="rect">
            <a:avLst/>
          </a:prstGeom>
        </p:spPr>
        <p:txBody>
          <a:bodyPr/>
          <a:lstStyle>
            <a:lvl1pPr algn="l">
              <a:defRPr sz="5500">
                <a:solidFill>
                  <a:srgbClr val="000000"/>
                </a:solidFill>
              </a:defRPr>
            </a:lvl1pPr>
          </a:lstStyle>
          <a:p>
            <a:pPr/>
            <a:r>
              <a:t>9 (Now this expression, “He ascended,” what does it mean except that He also had descended into the lower parts of the earth? 10 He who descended is Himself also He who ascended far above all the heavens, so that He might fill all things.)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11 And 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p:cNvSpPr/>
          <p:nvPr>
            <p:ph type="body" idx="14"/>
          </p:nvPr>
        </p:nvSpPr>
        <p:spPr>
          <a:xfrm>
            <a:off x="492064" y="215899"/>
            <a:ext cx="12020673" cy="8102601"/>
          </a:xfrm>
          <a:prstGeom prst="rect">
            <a:avLst/>
          </a:prstGeom>
        </p:spPr>
        <p:txBody>
          <a:bodyPr/>
          <a:lstStyle>
            <a:lvl1pPr algn="l">
              <a:defRPr sz="5500">
                <a:solidFill>
                  <a:srgbClr val="000000"/>
                </a:solidFill>
              </a:defRPr>
            </a:lvl1pPr>
          </a:lstStyle>
          <a:p>
            <a:pPr/>
            <a:r>
              <a:t>11 And 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14 As a result, we are no longer to be children, tossed here and there by waves and carried about by every wind of doctrine, by the trickery of men, by craftiness in deceitful scheming; 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
          <p:cNvSpPr/>
          <p:nvPr>
            <p:ph type="body" idx="14"/>
          </p:nvPr>
        </p:nvSpPr>
        <p:spPr>
          <a:xfrm>
            <a:off x="617110" y="482600"/>
            <a:ext cx="12020673" cy="8788401"/>
          </a:xfrm>
          <a:prstGeom prst="rect">
            <a:avLst/>
          </a:prstGeom>
        </p:spPr>
        <p:txBody>
          <a:bodyPr/>
          <a:lstStyle>
            <a:lvl1pPr algn="l">
              <a:defRPr sz="5000">
                <a:solidFill>
                  <a:srgbClr val="000000"/>
                </a:solidFill>
              </a:defRPr>
            </a:lvl1pPr>
          </a:lstStyle>
          <a:p>
            <a:pPr/>
            <a:r>
              <a:t>14 As a result, we are no longer to be children, tossed here and there by waves and carried about by every wind of doctrine, by the trickery of men, by craftiness in deceitful scheming; 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The Kingdom of God = 2 things:…"/>
          <p:cNvSpPr/>
          <p:nvPr>
            <p:ph type="body" idx="14"/>
          </p:nvPr>
        </p:nvSpPr>
        <p:spPr>
          <a:xfrm>
            <a:off x="617110" y="3016249"/>
            <a:ext cx="12020673" cy="3721101"/>
          </a:xfrm>
          <a:prstGeom prst="rect">
            <a:avLst/>
          </a:prstGeom>
        </p:spPr>
        <p:txBody>
          <a:bodyPr/>
          <a:lstStyle/>
          <a:p>
            <a:pPr algn="l">
              <a:lnSpc>
                <a:spcPct val="150000"/>
              </a:lnSpc>
              <a:defRPr sz="5000">
                <a:solidFill>
                  <a:srgbClr val="000000"/>
                </a:solidFill>
              </a:defRPr>
            </a:pPr>
            <a:r>
              <a:t>The Kingdom of God = 2 things:</a:t>
            </a:r>
          </a:p>
          <a:p>
            <a:pPr algn="l">
              <a:lnSpc>
                <a:spcPct val="150000"/>
              </a:lnSpc>
              <a:defRPr sz="5000">
                <a:solidFill>
                  <a:srgbClr val="000000"/>
                </a:solidFill>
              </a:defRPr>
            </a:pPr>
            <a:r>
              <a:t>1) growing individuals into Christ’s likeness</a:t>
            </a:r>
          </a:p>
          <a:p>
            <a:pPr algn="l">
              <a:defRPr sz="5000">
                <a:solidFill>
                  <a:srgbClr val="000000"/>
                </a:solidFill>
              </a:defRPr>
            </a:pPr>
            <a:r>
              <a:t>2) growing the Kingdom by being a witness …speaking the truth in love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Acts 1.11—…"/>
          <p:cNvSpPr/>
          <p:nvPr>
            <p:ph type="body" idx="14"/>
          </p:nvPr>
        </p:nvSpPr>
        <p:spPr>
          <a:xfrm>
            <a:off x="617110" y="4102099"/>
            <a:ext cx="12020673" cy="1549401"/>
          </a:xfrm>
          <a:prstGeom prst="rect">
            <a:avLst/>
          </a:prstGeom>
        </p:spPr>
        <p:txBody>
          <a:bodyPr/>
          <a:lstStyle/>
          <a:p>
            <a:pPr algn="l">
              <a:defRPr sz="5000">
                <a:solidFill>
                  <a:srgbClr val="000000"/>
                </a:solidFill>
              </a:defRPr>
            </a:pPr>
            <a:r>
              <a:t>Acts 1.11—</a:t>
            </a:r>
          </a:p>
          <a:p>
            <a:pPr algn="l">
              <a:defRPr sz="5000">
                <a:solidFill>
                  <a:srgbClr val="000000"/>
                </a:solidFill>
              </a:defRPr>
            </a:pPr>
            <a:r>
              <a:t>“Why do stand looking into heaven…”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2 Major Themes:…"/>
          <p:cNvSpPr/>
          <p:nvPr>
            <p:ph type="body" idx="14"/>
          </p:nvPr>
        </p:nvSpPr>
        <p:spPr>
          <a:xfrm>
            <a:off x="1270000" y="1993900"/>
            <a:ext cx="10464800" cy="4546601"/>
          </a:xfrm>
          <a:prstGeom prst="rect">
            <a:avLst/>
          </a:prstGeom>
        </p:spPr>
        <p:txBody>
          <a:bodyPr/>
          <a:lstStyle/>
          <a:p>
            <a:pPr>
              <a:defRPr sz="6100">
                <a:solidFill>
                  <a:srgbClr val="000000"/>
                </a:solidFill>
              </a:defRPr>
            </a:pPr>
            <a:r>
              <a:t>2 Major Themes:</a:t>
            </a:r>
          </a:p>
          <a:p>
            <a:pPr>
              <a:defRPr sz="6100">
                <a:solidFill>
                  <a:srgbClr val="000000"/>
                </a:solidFill>
              </a:defRPr>
            </a:pPr>
            <a:br/>
            <a:r>
              <a:t>	The Holy Spirit working</a:t>
            </a:r>
          </a:p>
          <a:p>
            <a:pPr>
              <a:defRPr sz="6100">
                <a:solidFill>
                  <a:srgbClr val="000000"/>
                </a:solidFill>
              </a:defRPr>
            </a:pPr>
            <a:r>
              <a:t>&amp;</a:t>
            </a:r>
          </a:p>
          <a:p>
            <a:pPr>
              <a:defRPr sz="6100">
                <a:solidFill>
                  <a:srgbClr val="000000"/>
                </a:solidFill>
              </a:defRPr>
            </a:pPr>
            <a:r>
              <a:t>	The Kingdom of God growing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4 Contributions:…"/>
          <p:cNvSpPr/>
          <p:nvPr>
            <p:ph type="body" idx="14"/>
          </p:nvPr>
        </p:nvSpPr>
        <p:spPr>
          <a:xfrm>
            <a:off x="519723" y="1130299"/>
            <a:ext cx="12309781" cy="7086601"/>
          </a:xfrm>
          <a:prstGeom prst="rect">
            <a:avLst/>
          </a:prstGeom>
        </p:spPr>
        <p:txBody>
          <a:bodyPr/>
          <a:lstStyle/>
          <a:p>
            <a:pPr>
              <a:defRPr sz="4800">
                <a:solidFill>
                  <a:srgbClr val="000000"/>
                </a:solidFill>
              </a:defRPr>
            </a:pPr>
            <a:r>
              <a:t>4 Contributions:</a:t>
            </a:r>
          </a:p>
          <a:p>
            <a:pPr>
              <a:defRPr sz="4800">
                <a:solidFill>
                  <a:srgbClr val="000000"/>
                </a:solidFill>
              </a:defRPr>
            </a:pPr>
          </a:p>
          <a:p>
            <a:pPr algn="l">
              <a:defRPr sz="4800">
                <a:solidFill>
                  <a:srgbClr val="000000"/>
                </a:solidFill>
              </a:defRPr>
            </a:pPr>
            <a:r>
              <a:rPr u="sng"/>
              <a:t>forms a History</a:t>
            </a:r>
            <a:r>
              <a:t> — an account of episodes of spiritual and geographical growth</a:t>
            </a:r>
          </a:p>
          <a:p>
            <a:pPr algn="l">
              <a:defRPr sz="4800">
                <a:solidFill>
                  <a:srgbClr val="000000"/>
                </a:solidFill>
              </a:defRPr>
            </a:pPr>
            <a:r>
              <a:rPr u="sng"/>
              <a:t>forms a Message</a:t>
            </a:r>
            <a:r>
              <a:t> — an account of the message in preaching, testimony, and conversation</a:t>
            </a:r>
          </a:p>
          <a:p>
            <a:pPr algn="l">
              <a:defRPr sz="4800">
                <a:solidFill>
                  <a:srgbClr val="000000"/>
                </a:solidFill>
              </a:defRPr>
            </a:pPr>
            <a:r>
              <a:rPr u="sng"/>
              <a:t>forms an Expectation</a:t>
            </a:r>
            <a:r>
              <a:t> — an account of people’s reaction to the message</a:t>
            </a:r>
          </a:p>
          <a:p>
            <a:pPr algn="l">
              <a:defRPr sz="4800">
                <a:solidFill>
                  <a:srgbClr val="000000"/>
                </a:solidFill>
              </a:defRPr>
            </a:pPr>
            <a:r>
              <a:rPr u="sng"/>
              <a:t>forms a Tradition</a:t>
            </a:r>
            <a:r>
              <a:t> — an account what life as the church looks like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The Holy Spirit breathes eternal life through the Ascension of Jesus Christ."/>
          <p:cNvSpPr/>
          <p:nvPr>
            <p:ph type="title"/>
          </p:nvPr>
        </p:nvSpPr>
        <p:spPr>
          <a:prstGeom prst="rect">
            <a:avLst/>
          </a:prstGeom>
        </p:spPr>
        <p:txBody>
          <a:bodyPr/>
          <a:lstStyle>
            <a:lvl1pPr defTabSz="572516">
              <a:defRPr sz="5684">
                <a:solidFill>
                  <a:srgbClr val="000000"/>
                </a:solidFill>
              </a:defRPr>
            </a:lvl1pPr>
          </a:lstStyle>
          <a:p>
            <a:pPr/>
            <a:r>
              <a:t>The Holy Spirit breathes eternal life through the Ascension of Jesus Christ.</a:t>
            </a:r>
          </a:p>
        </p:txBody>
      </p:sp>
      <p:sp>
        <p:nvSpPr>
          <p:cNvPr id="147" name="The Holy Spirit is the Promise of new life — Acts 1.4-5…"/>
          <p:cNvSpPr/>
          <p:nvPr>
            <p:ph type="body" idx="1"/>
          </p:nvPr>
        </p:nvSpPr>
        <p:spPr>
          <a:prstGeom prst="rect">
            <a:avLst/>
          </a:prstGeom>
        </p:spPr>
        <p:txBody>
          <a:bodyPr/>
          <a:lstStyle/>
          <a:p>
            <a:pPr/>
            <a:r>
              <a:t>The Holy Spirit is the Promise of new life — Acts 1.4-5</a:t>
            </a:r>
          </a:p>
          <a:p>
            <a:pPr lvl="1"/>
            <a:r>
              <a:t>Promise of the Father: the Holy Spirit</a:t>
            </a:r>
          </a:p>
          <a:p>
            <a:pPr lvl="1"/>
            <a:r>
              <a:t>baptism of water and of Spirit…</a:t>
            </a:r>
          </a:p>
          <a:p>
            <a:pPr/>
            <a:r>
              <a:t>John 3.3-18 </a:t>
            </a:r>
          </a:p>
          <a:p>
            <a:pPr/>
            <a:r>
              <a:t>Deuteronomy 30.11-20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John 3.3-18"/>
          <p:cNvSpPr/>
          <p:nvPr>
            <p:ph type="body" idx="14"/>
          </p:nvPr>
        </p:nvSpPr>
        <p:spPr>
          <a:xfrm>
            <a:off x="492064" y="3771899"/>
            <a:ext cx="12020673" cy="990601"/>
          </a:xfrm>
          <a:prstGeom prst="rect">
            <a:avLst/>
          </a:prstGeom>
        </p:spPr>
        <p:txBody>
          <a:bodyPr/>
          <a:lstStyle>
            <a:lvl1pPr>
              <a:defRPr sz="6100">
                <a:solidFill>
                  <a:srgbClr val="000000"/>
                </a:solidFill>
              </a:defRPr>
            </a:lvl1pPr>
          </a:lstStyle>
          <a:p>
            <a:pPr/>
            <a:r>
              <a:t>John 3.3-18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3 Jesus answered and said to him, “Truly, truly, I say to you, unless one is born again he cannot see the kingdom of God.”…"/>
          <p:cNvSpPr/>
          <p:nvPr>
            <p:ph type="body" idx="14"/>
          </p:nvPr>
        </p:nvSpPr>
        <p:spPr>
          <a:xfrm>
            <a:off x="1566984" y="757115"/>
            <a:ext cx="10464801" cy="7645401"/>
          </a:xfrm>
          <a:prstGeom prst="rect">
            <a:avLst/>
          </a:prstGeom>
        </p:spPr>
        <p:txBody>
          <a:bodyPr/>
          <a:lstStyle/>
          <a:p>
            <a:pPr>
              <a:defRPr sz="5800">
                <a:solidFill>
                  <a:srgbClr val="000000"/>
                </a:solidFill>
              </a:defRPr>
            </a:pPr>
            <a:r>
              <a:t>3 Jesus answered and said to him, “Truly, truly, I say to you, unless one is born again he cannot see the kingdom of God.”</a:t>
            </a:r>
          </a:p>
          <a:p>
            <a:pPr>
              <a:defRPr sz="5800">
                <a:solidFill>
                  <a:srgbClr val="000000"/>
                </a:solidFill>
              </a:defRPr>
            </a:pPr>
            <a:r>
              <a:t>4 Nicodemus said to Him, “How can a man be born when he is old? He cannot enter a second time into his mother’s womb and be born, can he?”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5 Jesus answered, “Truly, truly, I say to you, unless one is born of water and the Spirit he cannot enter into the kingdom of God. 6 “That which is born of the flesh is flesh, and that which is born of the Spirit is spirit."/>
          <p:cNvSpPr/>
          <p:nvPr>
            <p:ph type="body" idx="14"/>
          </p:nvPr>
        </p:nvSpPr>
        <p:spPr>
          <a:xfrm>
            <a:off x="492064" y="1549400"/>
            <a:ext cx="12020673" cy="5435601"/>
          </a:xfrm>
          <a:prstGeom prst="rect">
            <a:avLst/>
          </a:prstGeom>
        </p:spPr>
        <p:txBody>
          <a:bodyPr/>
          <a:lstStyle>
            <a:lvl1pPr>
              <a:defRPr sz="6100">
                <a:solidFill>
                  <a:srgbClr val="000000"/>
                </a:solidFill>
              </a:defRPr>
            </a:lvl1pPr>
          </a:lstStyle>
          <a:p>
            <a:pPr/>
            <a:r>
              <a:t>5 Jesus answered, “Truly, truly, I say to you, unless one is born of water and the Spirit he cannot enter into the kingdom of God. 6 “That which is born of the flesh is flesh, and that which is born of the Spirit is spirit.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7 “Do not be amazed that I said to you, ‘You must be born again.’ 8 “The wind blows where it wishes and you hear the sound of it, but do not know where it comes from and where it is going; so is everyone who is born of the Spirit.”"/>
          <p:cNvSpPr/>
          <p:nvPr>
            <p:ph type="body" idx="14"/>
          </p:nvPr>
        </p:nvSpPr>
        <p:spPr>
          <a:xfrm>
            <a:off x="566798" y="1104899"/>
            <a:ext cx="12020673" cy="6324601"/>
          </a:xfrm>
          <a:prstGeom prst="rect">
            <a:avLst/>
          </a:prstGeom>
        </p:spPr>
        <p:txBody>
          <a:bodyPr/>
          <a:lstStyle>
            <a:lvl1pPr>
              <a:defRPr sz="6100">
                <a:solidFill>
                  <a:srgbClr val="000000"/>
                </a:solidFill>
              </a:defRPr>
            </a:lvl1pPr>
          </a:lstStyle>
          <a:p>
            <a:pPr/>
            <a:r>
              <a:t>7 “Do not be amazed that I said to you, ‘You must be born again.’ 8 “The wind blows where it wishes and you hear the sound of it, but do not know where it comes from and where it is going; so is everyone who is born of the Spirit.”</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